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2" r:id="rId4"/>
    <p:sldId id="271" r:id="rId5"/>
    <p:sldId id="273" r:id="rId6"/>
    <p:sldId id="274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5B7F9-CAC4-83A0-E3E5-E32CC42D9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C7DF6-C2B4-2AE7-581C-E9DB49E0E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D5DDD-536E-596E-920D-EA9BDF469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057C-896F-4329-9DA0-4069F50A8C08}" type="datetimeFigureOut">
              <a:rPr lang="en-IN" smtClean="0"/>
              <a:t>08-11-2023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131EA-C479-8C7C-97CB-CCC8F398F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C423F-DA60-9273-D123-8306BEC7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B699-150C-4CEF-A0AF-29A5009AEC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850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24DFC-4617-5C25-628C-F3E362DC7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5C1D7-B939-E482-EBCF-D6DDBB964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7AE0C-6545-D281-C4F2-A60A2197F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057C-896F-4329-9DA0-4069F50A8C08}" type="datetimeFigureOut">
              <a:rPr lang="en-IN" smtClean="0"/>
              <a:t>08-11-2023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260E8-0595-75E6-4F56-0FE34AF54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7D828-A705-7FB0-FFCC-508F0BA5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B699-150C-4CEF-A0AF-29A5009AEC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887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F6596A-66A5-9961-7392-DD305DEF43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2800D-2FBB-BC43-B03A-2EFCB1FF3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703BE-5D3B-CC69-CC7E-FF47632A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057C-896F-4329-9DA0-4069F50A8C08}" type="datetimeFigureOut">
              <a:rPr lang="en-IN" smtClean="0"/>
              <a:t>08-11-2023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1C20E-B73E-F0C7-24A9-B54608F7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90683-C08F-FC02-A0EA-EE9B5EA41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B699-150C-4CEF-A0AF-29A5009AEC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459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49585-4170-8289-98DF-0ABB78025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F62FD-0577-D71B-372A-BBBAEA8AE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BE4FB-ECBD-8E6E-C872-A88C6EE6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057C-896F-4329-9DA0-4069F50A8C08}" type="datetimeFigureOut">
              <a:rPr lang="en-IN" smtClean="0"/>
              <a:t>08-11-2023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EB2DD-2603-16C1-4D6F-7DA6AB53B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9D4FE-7FB9-7E39-7A7C-448D876B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B699-150C-4CEF-A0AF-29A5009AEC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191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3824-3850-8CB4-F2EF-BC5A1D88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DE802-3AA5-2C0F-793E-70CD9F42F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0D2FB-76EF-E6A6-4752-76B0CDB9F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057C-896F-4329-9DA0-4069F50A8C08}" type="datetimeFigureOut">
              <a:rPr lang="en-IN" smtClean="0"/>
              <a:t>08-11-2023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D6EE8-8F36-9A12-9507-03453DD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107FF-22B0-2999-F46F-AA4A4695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B699-150C-4CEF-A0AF-29A5009AEC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642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36C11-D075-1A1A-36A0-D6FE8B2D5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3F0F2-B0D3-03E3-2779-122C2D7FE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CEC90-9737-665B-9558-89333323C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0238F-C04B-7A7A-068D-F4F67E02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057C-896F-4329-9DA0-4069F50A8C08}" type="datetimeFigureOut">
              <a:rPr lang="en-IN" smtClean="0"/>
              <a:t>08-11-2023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3A7D5-2C83-B9C5-7CF9-D98B0314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1AE78-CEEB-CFFA-3F4D-F3AD6CAB6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B699-150C-4CEF-A0AF-29A5009AEC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328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85C98-E403-1978-4EFD-336302176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2DD2F-79ED-E70F-90DC-AC518DA8B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050F7-0832-9E9A-ED11-06526729A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9C531-7F1E-2F5C-7A91-205C2FA2F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40A8E-AD75-4E47-2283-2C1E9D549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1FB34D-060B-7712-01C6-90E55A07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057C-896F-4329-9DA0-4069F50A8C08}" type="datetimeFigureOut">
              <a:rPr lang="en-IN" smtClean="0"/>
              <a:t>08-11-2023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9BDF81-9789-B9B2-1386-799043D52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354D38-0088-4FD0-8794-4F773C9F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B699-150C-4CEF-A0AF-29A5009AEC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079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8AE78-F47A-29E7-5BCC-62414980F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992FD9-F067-FF08-2DDA-651CC521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057C-896F-4329-9DA0-4069F50A8C08}" type="datetimeFigureOut">
              <a:rPr lang="en-IN" smtClean="0"/>
              <a:t>08-11-2023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FE566-1B82-A3A6-751B-E7AE9845A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5CA77-BDAE-8FF3-4EBE-960FBDD6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B699-150C-4CEF-A0AF-29A5009AEC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767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DAA76-CFD8-00AE-5DD7-4D8021A9B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057C-896F-4329-9DA0-4069F50A8C08}" type="datetimeFigureOut">
              <a:rPr lang="en-IN" smtClean="0"/>
              <a:t>08-11-2023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A409D-57C3-5CB4-4F23-97AF87A2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657DA-E31E-2DA9-68DA-68EDC2CA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B699-150C-4CEF-A0AF-29A5009AEC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312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5C7A6-FE84-C39E-7EA0-0B99F1E5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DD842-5556-0E92-07E3-FBF90A3A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EEC0E-50C9-91A7-E428-5E518A76E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689CF-ECBE-95D8-12FD-B71A50B9F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057C-896F-4329-9DA0-4069F50A8C08}" type="datetimeFigureOut">
              <a:rPr lang="en-IN" smtClean="0"/>
              <a:t>08-11-2023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85958-0CD3-A1B0-DAC2-5FC78754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0F4B8-1F8C-2F4D-ACF5-738D8A93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B699-150C-4CEF-A0AF-29A5009AEC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438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736B-861C-5552-7A62-FC22FC8A0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2AE460-8947-F811-4446-0A2E2F8351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6F4EF-5C57-6D43-1099-91EE4DB1B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7E8CA-B3F5-7506-F1EF-34A293877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057C-896F-4329-9DA0-4069F50A8C08}" type="datetimeFigureOut">
              <a:rPr lang="en-IN" smtClean="0"/>
              <a:t>08-11-2023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292FB-9D8E-98DC-0069-49B73ADA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BB8C7-4E6B-DFCA-60D1-CCB7FFF0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B699-150C-4CEF-A0AF-29A5009AEC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124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072151-CCE7-3E72-AD4A-A4B73D923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4F18A-4399-32F4-EF33-BB852EBF2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D15D5-FA83-AF0F-CE2D-0C1CB7C87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A057C-896F-4329-9DA0-4069F50A8C08}" type="datetimeFigureOut">
              <a:rPr lang="en-IN" smtClean="0"/>
              <a:t>08-11-2023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29AFC-52BF-50F5-DF7B-6C10F8021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38F83-F876-9C47-BCAC-09B69CBA1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4B699-150C-4CEF-A0AF-29A5009AEC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177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3.pn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.png"/><Relationship Id="rId10" Type="http://schemas.openxmlformats.org/officeDocument/2006/relationships/image" Target="../media/image13.png"/><Relationship Id="rId19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D637-0AB7-9217-A93F-6B5E1A59B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E8DB9B-C54B-AEF2-BC49-7C9441F88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4005"/>
          </a:xfrm>
        </p:spPr>
      </p:pic>
    </p:spTree>
    <p:extLst>
      <p:ext uri="{BB962C8B-B14F-4D97-AF65-F5344CB8AC3E}">
        <p14:creationId xmlns:p14="http://schemas.microsoft.com/office/powerpoint/2010/main" val="119210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4D319-C919-325A-1244-1463D4B2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D161AA-DE9F-F626-92C2-8B40BE7B4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34563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A480B-1100-5516-7FBC-534C55A7D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9B5E84-7886-FFE9-1CC9-86F02504F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55448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E029-6846-0652-905B-27B2C613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7AC495-4E87-AAA4-744D-69D25E3EE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73991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0FCB-9973-3135-B57E-AFB157D2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71573B-955D-B48E-AE2E-A9C709175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62684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DAC6D-B7F0-EFD0-E1ED-064EC8BD3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FB4DA4-4A11-E8E4-A532-6162EC5A7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01768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2D7D-792F-9ADF-662F-33879910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03A0AC-FDA4-5470-3BCD-519EDD2D3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157352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C6BD0-C3A1-9EA3-EEB1-5ECF8B91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3278D0-2561-18AC-967B-1FFEC6F90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987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970ED-5B82-4AA2-FF86-BDADBBD28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FCB1B7-9DF8-E450-CBB2-F8AD0DFC6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94048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47739-04EB-83B4-1BD2-2EA909467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5CD779-98FB-39DA-6FAE-3369E469A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270849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FC56-DD53-BEE6-F07C-C0684D87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5D91E6-3143-6D83-2731-1F7D27756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13972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AAE2A-2B5E-A302-1A29-7E06F299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7F45C7-DA3F-EA9C-9138-3569260AE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53826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F18A-6D7F-DF7D-BD4E-88D27677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2CE11E-4ECB-967B-9807-35F8413B1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1894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C583A-63BE-A089-F224-9618EC78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7C8CDB-5130-C922-E844-CB31A8044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79089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944EE-11EF-7030-9D53-5323019A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60A18D-8005-AA9D-F9E3-E44A10357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5721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0E29-CC9B-02A1-59A2-70871333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6E60-7271-60FF-5062-71EF38D76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344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523E-6BEA-CCA0-691F-2E6D25E8A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3AC73-261A-F6CB-7B33-6F67EDCE36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24AC4-8F6D-5D7E-5F35-D450CEB65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3FC601-2249-A4D5-0520-2C5F8A750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EE8F4C-6EC7-CD8D-32BF-E1224C050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DD0030-F067-944F-BED5-D737A80A4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5A166D-65FF-107B-84DB-748037A5BB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9F20D9-15A2-4A38-FC73-5C4C998178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E8F7A6-7A8F-C47E-2BAE-727F4B9972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5C9E35-EF8E-65C5-16A3-8B0641E805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F27AE1-D072-6DDB-A14C-12D5997668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CED80C6-5235-8C17-6FA5-E4649FFCB8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DDC2EB-EE4A-3206-61F5-D27FBECEAB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C62760-D181-B790-9C31-A90091EC87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0534278-2B87-7CEC-0E5D-E42620D89F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BBF4A7E-D2D5-2F67-618A-030F962EAFC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B587A7F-E3DD-6A5E-0705-55D946A14CE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FDCE3ED-CD18-7885-9CBF-5995ADE9AB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16BE688-B30F-686F-38CA-F0E40F04A55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6317628-6CD3-352C-EC6F-B7AAA986C00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5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D653-D9FD-7AAF-8340-75F28D78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A33BA5-D556-6A5C-E756-1A0FECDEF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2094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C794-61F6-D524-BFCE-F72AD6E13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6DB57D-1587-05A8-9995-481E12987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688250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LDM</dc:creator>
  <cp:lastModifiedBy>LDM</cp:lastModifiedBy>
  <cp:revision>4</cp:revision>
  <dcterms:created xsi:type="dcterms:W3CDTF">2023-11-08T12:47:07Z</dcterms:created>
  <dcterms:modified xsi:type="dcterms:W3CDTF">2023-11-08T12:53:14Z</dcterms:modified>
</cp:coreProperties>
</file>